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</p:sldIdLst>
  <p:sldSz cx="9144000" cy="6858000" type="letter"/>
  <p:notesSz cx="7010400" cy="92360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Objects="1">
      <p:cViewPr varScale="1">
        <p:scale>
          <a:sx n="68" d="100"/>
          <a:sy n="68" d="100"/>
        </p:scale>
        <p:origin x="1224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163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2337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9415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9180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1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4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9681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46610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4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6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535114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174876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12932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59062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8863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3373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4175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6759E2-E63A-4516-AEE5-9C2FB9025A88}" type="datetimeFigureOut">
              <a:rPr lang="en-US" smtClean="0"/>
              <a:pPr/>
              <a:t>10/15/2016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3968F3-C632-4483-A774-ED610C61FD9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8885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Connector 8"/>
          <p:cNvCxnSpPr/>
          <p:nvPr/>
        </p:nvCxnSpPr>
        <p:spPr>
          <a:xfrm>
            <a:off x="2828925" y="0"/>
            <a:ext cx="9525" cy="6858000"/>
          </a:xfrm>
          <a:prstGeom prst="line">
            <a:avLst/>
          </a:prstGeom>
          <a:ln w="635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6317941" y="0"/>
            <a:ext cx="0" cy="6858000"/>
          </a:xfrm>
          <a:prstGeom prst="line">
            <a:avLst/>
          </a:prstGeom>
          <a:ln w="635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/>
          <p:cNvSpPr/>
          <p:nvPr/>
        </p:nvSpPr>
        <p:spPr>
          <a:xfrm>
            <a:off x="6493621" y="298832"/>
            <a:ext cx="2404914" cy="163121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400" b="1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ME!</a:t>
            </a:r>
            <a:endParaRPr lang="en-US" sz="2800" b="1" cap="all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  <a:p>
            <a:pPr algn="ctr"/>
            <a:r>
              <a:rPr lang="en-US" sz="2800" b="1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Years of experience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6591178" y="2209800"/>
            <a:ext cx="2209800" cy="40010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/>
              <a:t>Ginger Y. McKinney</a:t>
            </a:r>
          </a:p>
          <a:p>
            <a:pPr algn="ctr"/>
            <a:endParaRPr lang="en-US" sz="2800" dirty="0"/>
          </a:p>
          <a:p>
            <a:pPr algn="ctr"/>
            <a:r>
              <a:rPr lang="en-US" sz="2800" b="1" dirty="0"/>
              <a:t>Teacher </a:t>
            </a:r>
          </a:p>
          <a:p>
            <a:pPr algn="ctr"/>
            <a:r>
              <a:rPr lang="en-US" sz="2800" dirty="0">
                <a:solidFill>
                  <a:srgbClr val="FF0000"/>
                </a:solidFill>
                <a:latin typeface="Lucida Handwriting" panose="03010101010101010101" pitchFamily="66" charset="0"/>
              </a:rPr>
              <a:t>Librarian</a:t>
            </a:r>
          </a:p>
          <a:p>
            <a:pPr algn="ctr"/>
            <a:r>
              <a:rPr lang="en-US" sz="28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Bauhaus 93" panose="04030905020B02020C02" pitchFamily="82" charset="0"/>
              </a:rPr>
              <a:t>Testing Coordinator</a:t>
            </a:r>
          </a:p>
          <a:p>
            <a:pPr algn="ctr"/>
            <a:r>
              <a:rPr lang="en-US" sz="2000" dirty="0">
                <a:latin typeface="Castellar" panose="020A0402060406010301" pitchFamily="18" charset="0"/>
              </a:rPr>
              <a:t>Technology Fanatic</a:t>
            </a:r>
          </a:p>
          <a:p>
            <a:pPr algn="ctr"/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954660" y="4724400"/>
            <a:ext cx="9877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(Middle)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59529" y="4724400"/>
            <a:ext cx="7633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(Back)</a:t>
            </a:r>
          </a:p>
        </p:txBody>
      </p:sp>
      <p:sp>
        <p:nvSpPr>
          <p:cNvPr id="4" name="Rectangle 3"/>
          <p:cNvSpPr/>
          <p:nvPr/>
        </p:nvSpPr>
        <p:spPr>
          <a:xfrm>
            <a:off x="422089" y="5181600"/>
            <a:ext cx="21336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/>
              <a:t>Delete the Grey Lines</a:t>
            </a:r>
          </a:p>
          <a:p>
            <a:pPr algn="ctr"/>
            <a:r>
              <a:rPr lang="en-US" dirty="0"/>
              <a:t>When You Complete Your Brochure Layout.</a:t>
            </a:r>
          </a:p>
        </p:txBody>
      </p:sp>
    </p:spTree>
    <p:extLst>
      <p:ext uri="{BB962C8B-B14F-4D97-AF65-F5344CB8AC3E}">
        <p14:creationId xmlns:p14="http://schemas.microsoft.com/office/powerpoint/2010/main" val="33409064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2642"/>
    </mc:Choice>
    <mc:Fallback xmlns="">
      <p:transition spd="slow" advTm="22642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Connector 8"/>
          <p:cNvCxnSpPr/>
          <p:nvPr/>
        </p:nvCxnSpPr>
        <p:spPr>
          <a:xfrm>
            <a:off x="2828925" y="0"/>
            <a:ext cx="9525" cy="6858000"/>
          </a:xfrm>
          <a:prstGeom prst="line">
            <a:avLst/>
          </a:prstGeom>
          <a:ln w="635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6317941" y="0"/>
            <a:ext cx="0" cy="6858000"/>
          </a:xfrm>
          <a:prstGeom prst="line">
            <a:avLst/>
          </a:prstGeom>
          <a:ln w="635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6591178" y="2057400"/>
            <a:ext cx="22098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Add Text Boxes and Images to Create a Brochure that Introduces </a:t>
            </a:r>
          </a:p>
          <a:p>
            <a:pPr algn="ctr"/>
            <a:r>
              <a:rPr lang="en-US" dirty="0"/>
              <a:t>YOU </a:t>
            </a:r>
          </a:p>
          <a:p>
            <a:pPr algn="ctr"/>
            <a:r>
              <a:rPr lang="en-US" dirty="0"/>
              <a:t>to the Class!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7282855" y="4724400"/>
            <a:ext cx="8264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(Front)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954660" y="4724400"/>
            <a:ext cx="9877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(Middle)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59529" y="4724400"/>
            <a:ext cx="7633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(Back)</a:t>
            </a:r>
          </a:p>
        </p:txBody>
      </p:sp>
      <p:sp>
        <p:nvSpPr>
          <p:cNvPr id="4" name="Rectangle 3"/>
          <p:cNvSpPr/>
          <p:nvPr/>
        </p:nvSpPr>
        <p:spPr>
          <a:xfrm>
            <a:off x="422089" y="5181600"/>
            <a:ext cx="21336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/>
              <a:t>Delete the Grey Lines</a:t>
            </a:r>
          </a:p>
          <a:p>
            <a:pPr algn="ctr"/>
            <a:r>
              <a:rPr lang="en-US" dirty="0"/>
              <a:t>When You Complete Your Brochure Layout.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7117081" y="685800"/>
            <a:ext cx="9922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Back</a:t>
            </a:r>
          </a:p>
        </p:txBody>
      </p:sp>
    </p:spTree>
    <p:extLst>
      <p:ext uri="{BB962C8B-B14F-4D97-AF65-F5344CB8AC3E}">
        <p14:creationId xmlns:p14="http://schemas.microsoft.com/office/powerpoint/2010/main" val="9820444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5079"/>
    </mc:Choice>
    <mc:Fallback xmlns="">
      <p:transition spd="slow" advTm="5079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253</TotalTime>
  <Words>69</Words>
  <Application>Microsoft Office PowerPoint</Application>
  <PresentationFormat>Letter Paper (8.5x11 in)</PresentationFormat>
  <Paragraphs>21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Bauhaus 93</vt:lpstr>
      <vt:lpstr>Calibri</vt:lpstr>
      <vt:lpstr>Castellar</vt:lpstr>
      <vt:lpstr>Lucida Handwriting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Administrator</dc:creator>
  <cp:lastModifiedBy>user</cp:lastModifiedBy>
  <cp:revision>29</cp:revision>
  <cp:lastPrinted>2011-09-04T05:12:29Z</cp:lastPrinted>
  <dcterms:created xsi:type="dcterms:W3CDTF">2011-09-04T05:01:44Z</dcterms:created>
  <dcterms:modified xsi:type="dcterms:W3CDTF">2016-10-15T12:00:06Z</dcterms:modified>
</cp:coreProperties>
</file>

<file path=docProps/thumbnail.jpeg>
</file>